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9" r:id="rId2"/>
    <p:sldId id="565" r:id="rId3"/>
    <p:sldId id="567" r:id="rId4"/>
    <p:sldId id="568" r:id="rId5"/>
    <p:sldId id="569" r:id="rId6"/>
    <p:sldId id="570" r:id="rId7"/>
    <p:sldId id="571" r:id="rId8"/>
    <p:sldId id="573" r:id="rId9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994"/>
    <a:srgbClr val="773C81"/>
    <a:srgbClr val="FFC700"/>
    <a:srgbClr val="8C1A11"/>
    <a:srgbClr val="74A94E"/>
    <a:srgbClr val="66A328"/>
    <a:srgbClr val="2172A4"/>
    <a:srgbClr val="D8117D"/>
    <a:srgbClr val="656F00"/>
    <a:srgbClr val="397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3" autoAdjust="0"/>
    <p:restoredTop sz="89893" autoAdjust="0"/>
  </p:normalViewPr>
  <p:slideViewPr>
    <p:cSldViewPr snapToGrid="0">
      <p:cViewPr varScale="1">
        <p:scale>
          <a:sx n="96" d="100"/>
          <a:sy n="96" d="100"/>
        </p:scale>
        <p:origin x="1229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09290-94BD-46C1-91DA-78692B2933BA}" type="datetimeFigureOut">
              <a:rPr lang="sv-SE" smtClean="0"/>
              <a:t>2021-01-27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FB785-E988-41B9-9EA3-AC2F10DCADD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94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B785-E988-41B9-9EA3-AC2F10DCADD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163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B785-E988-41B9-9EA3-AC2F10DCADD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15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B785-E988-41B9-9EA3-AC2F10DCADD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04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B785-E988-41B9-9EA3-AC2F10DCADD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694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B785-E988-41B9-9EA3-AC2F10DCADD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10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B785-E988-41B9-9EA3-AC2F10DCADD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51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B785-E988-41B9-9EA3-AC2F10DCADD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27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B785-E988-41B9-9EA3-AC2F10DCADD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76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8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2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3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4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6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5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1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7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3A1E-2209-4C05-BAF7-ECEEEBC037D8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2741-01BD-4F31-BBB0-30A7796CA45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woman, holding&#10;&#10;Description automatically generated">
            <a:extLst>
              <a:ext uri="{FF2B5EF4-FFF2-40B4-BE49-F238E27FC236}">
                <a16:creationId xmlns:a16="http://schemas.microsoft.com/office/drawing/2014/main" id="{7EF2974F-D359-E246-9E86-C8096C5856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11079" b="11079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F12ADD-D37B-904B-B898-F2B76B0B98E8}"/>
              </a:ext>
            </a:extLst>
          </p:cNvPr>
          <p:cNvSpPr/>
          <p:nvPr/>
        </p:nvSpPr>
        <p:spPr>
          <a:xfrm>
            <a:off x="-1" y="1733621"/>
            <a:ext cx="5328745" cy="700566"/>
          </a:xfrm>
          <a:prstGeom prst="rect">
            <a:avLst/>
          </a:prstGeom>
          <a:solidFill>
            <a:srgbClr val="1F6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147011-37FB-8C4D-8F0D-7C3394755DFC}"/>
              </a:ext>
            </a:extLst>
          </p:cNvPr>
          <p:cNvSpPr/>
          <p:nvPr/>
        </p:nvSpPr>
        <p:spPr>
          <a:xfrm>
            <a:off x="426639" y="1827094"/>
            <a:ext cx="5857783" cy="507831"/>
          </a:xfrm>
          <a:prstGeom prst="rect">
            <a:avLst/>
          </a:prstGeom>
        </p:spPr>
        <p:txBody>
          <a:bodyPr wrap="square" lIns="91440" tIns="0" rIns="91440" num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 err="1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Forever</a:t>
            </a:r>
            <a:r>
              <a:rPr lang="en-US" sz="2500" baseline="30000" dirty="0" err="1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TM</a:t>
            </a:r>
            <a:r>
              <a:rPr lang="en-US" sz="3000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 Hydrating Serum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A66887-BEC7-6D40-BDF2-B30FCFC1E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55" y="4371864"/>
            <a:ext cx="901707" cy="5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hone&#10;&#10;Description automatically generated">
            <a:extLst>
              <a:ext uri="{FF2B5EF4-FFF2-40B4-BE49-F238E27FC236}">
                <a16:creationId xmlns:a16="http://schemas.microsoft.com/office/drawing/2014/main" id="{148A898C-54BA-764B-8F88-F2833F4041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7" b="1253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32EF7F-AB54-1E4A-A4A5-A51FE394701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6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C675C-7BA7-754E-AC0A-459045079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22" y="4371864"/>
            <a:ext cx="903341" cy="5608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F69FBE-83CF-B14C-9C04-EE1FBC49BEF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6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38673-3EFD-BD46-8334-C1A83B0F2DF2}"/>
              </a:ext>
            </a:extLst>
          </p:cNvPr>
          <p:cNvSpPr/>
          <p:nvPr/>
        </p:nvSpPr>
        <p:spPr>
          <a:xfrm>
            <a:off x="577715" y="501764"/>
            <a:ext cx="2674368" cy="2200602"/>
          </a:xfrm>
          <a:prstGeom prst="rect">
            <a:avLst/>
          </a:prstGeom>
        </p:spPr>
        <p:txBody>
          <a:bodyPr wrap="square" lIns="91440" tIns="0" rIns="91440" numCol="1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>
                <a:solidFill>
                  <a:srgbClr val="1F6994"/>
                </a:solidFill>
                <a:latin typeface="Helvetica Neue Thin" panose="020B0403020202020204" pitchFamily="34" charset="0"/>
              </a:rPr>
              <a:t>Fai il pieno di idratazione e potenzia l’azione anti-age della tua routine di bellezza con quattro tipi di acido ialuronico.</a:t>
            </a:r>
            <a:endParaRPr lang="en-US" sz="2000" b="1" dirty="0">
              <a:solidFill>
                <a:srgbClr val="1F6994"/>
              </a:solidFill>
              <a:latin typeface="Helvetica Neue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items on a white surface&#10;&#10;Description automatically generated">
            <a:extLst>
              <a:ext uri="{FF2B5EF4-FFF2-40B4-BE49-F238E27FC236}">
                <a16:creationId xmlns:a16="http://schemas.microsoft.com/office/drawing/2014/main" id="{2157112F-91C1-154D-B144-14DBF754AA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r="4581" b="12406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4C675C-7BA7-754E-AC0A-459045079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22" y="4371864"/>
            <a:ext cx="903341" cy="5608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8E46F6-2D56-A54D-8F48-47521B3C43C0}"/>
              </a:ext>
            </a:extLst>
          </p:cNvPr>
          <p:cNvSpPr/>
          <p:nvPr/>
        </p:nvSpPr>
        <p:spPr>
          <a:xfrm>
            <a:off x="426639" y="523810"/>
            <a:ext cx="5857783" cy="507831"/>
          </a:xfrm>
          <a:prstGeom prst="rect">
            <a:avLst/>
          </a:prstGeom>
        </p:spPr>
        <p:txBody>
          <a:bodyPr wrap="square" lIns="91440" tIns="0" rIns="91440" num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1F6994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Forever Targeted Skincare</a:t>
            </a:r>
          </a:p>
        </p:txBody>
      </p:sp>
    </p:spTree>
    <p:extLst>
      <p:ext uri="{BB962C8B-B14F-4D97-AF65-F5344CB8AC3E}">
        <p14:creationId xmlns:p14="http://schemas.microsoft.com/office/powerpoint/2010/main" val="34352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food, table, green&#10;&#10;Description automatically generated">
            <a:extLst>
              <a:ext uri="{FF2B5EF4-FFF2-40B4-BE49-F238E27FC236}">
                <a16:creationId xmlns:a16="http://schemas.microsoft.com/office/drawing/2014/main" id="{106F5002-D0D9-D348-ACE3-A0F911FDC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-540068"/>
            <a:ext cx="9330759" cy="622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4C675C-7BA7-754E-AC0A-459045079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22" y="4371864"/>
            <a:ext cx="903341" cy="5608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8E46F6-2D56-A54D-8F48-47521B3C43C0}"/>
              </a:ext>
            </a:extLst>
          </p:cNvPr>
          <p:cNvSpPr/>
          <p:nvPr/>
        </p:nvSpPr>
        <p:spPr>
          <a:xfrm>
            <a:off x="426639" y="523810"/>
            <a:ext cx="5857783" cy="507831"/>
          </a:xfrm>
          <a:prstGeom prst="rect">
            <a:avLst/>
          </a:prstGeom>
        </p:spPr>
        <p:txBody>
          <a:bodyPr wrap="square" lIns="91440" tIns="0" rIns="91440" num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1F6994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hydrating serum</a:t>
            </a:r>
          </a:p>
        </p:txBody>
      </p:sp>
    </p:spTree>
    <p:extLst>
      <p:ext uri="{BB962C8B-B14F-4D97-AF65-F5344CB8AC3E}">
        <p14:creationId xmlns:p14="http://schemas.microsoft.com/office/powerpoint/2010/main" val="8140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4C675C-7BA7-754E-AC0A-459045079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22" y="4371864"/>
            <a:ext cx="903341" cy="5608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8E46F6-2D56-A54D-8F48-47521B3C43C0}"/>
              </a:ext>
            </a:extLst>
          </p:cNvPr>
          <p:cNvSpPr/>
          <p:nvPr/>
        </p:nvSpPr>
        <p:spPr>
          <a:xfrm>
            <a:off x="426639" y="523810"/>
            <a:ext cx="5857783" cy="507831"/>
          </a:xfrm>
          <a:prstGeom prst="rect">
            <a:avLst/>
          </a:prstGeom>
        </p:spPr>
        <p:txBody>
          <a:bodyPr wrap="square" lIns="91440" tIns="0" rIns="91440" num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>
                <a:solidFill>
                  <a:srgbClr val="1F6994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Vantaggi principali</a:t>
            </a:r>
            <a:endParaRPr lang="en-US" sz="3000" dirty="0">
              <a:solidFill>
                <a:srgbClr val="1F6994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 Condensed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38673-3EFD-BD46-8334-C1A83B0F2DF2}"/>
              </a:ext>
            </a:extLst>
          </p:cNvPr>
          <p:cNvSpPr/>
          <p:nvPr/>
        </p:nvSpPr>
        <p:spPr>
          <a:xfrm>
            <a:off x="851904" y="2957697"/>
            <a:ext cx="3661885" cy="1354217"/>
          </a:xfrm>
          <a:prstGeom prst="rect">
            <a:avLst/>
          </a:prstGeom>
        </p:spPr>
        <p:txBody>
          <a:bodyPr wrap="square" lIns="91440" tIns="0" rIns="91440" numCol="1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50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Si assorbe rapidamente a livello dell’epidermide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50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Rimpolpa e uniforma visibilmentel’aspetto della pelle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50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Migliora l’idratazione della pelle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52FD27-F6D3-8B41-915B-DD9E4C974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15" y="1307353"/>
            <a:ext cx="1264397" cy="126439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104BEE-6C6A-534C-8B63-80D5007E4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91" y="1307353"/>
            <a:ext cx="1264397" cy="1264397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325DE7-BDF4-264A-8C11-7627F4924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68" y="1307353"/>
            <a:ext cx="1264397" cy="12643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5A6533-CDDD-D340-B0AC-42E90E71E029}"/>
              </a:ext>
            </a:extLst>
          </p:cNvPr>
          <p:cNvSpPr/>
          <p:nvPr/>
        </p:nvSpPr>
        <p:spPr>
          <a:xfrm>
            <a:off x="4662308" y="2957697"/>
            <a:ext cx="3661885" cy="1892826"/>
          </a:xfrm>
          <a:prstGeom prst="rect">
            <a:avLst/>
          </a:prstGeom>
        </p:spPr>
        <p:txBody>
          <a:bodyPr wrap="square" lIns="91440" tIns="0" rIns="91440" numCol="1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50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Protegge la pelle dalle aggressioni esterne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50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Aiuta a minimizzare l’aspetto di rughe e microrughe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50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Potenzia l’azione dei tuoi prodotti idratanti Forever preferiti</a:t>
            </a:r>
            <a:endParaRPr lang="en-US" sz="1500">
              <a:latin typeface="Helvetica Neue Thin" panose="020B0403020202020204" pitchFamily="34" charset="0"/>
              <a:ea typeface="Helvetica Neue Thin" panose="020B0403020202020204" pitchFamily="34" charset="0"/>
              <a:cs typeface="Helvetica Neue Condensed" panose="02000503000000020004" pitchFamily="2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 err="1">
              <a:latin typeface="Helvetica Neue Thin" panose="020B0403020202020204" pitchFamily="34" charset="0"/>
              <a:ea typeface="Helvetica Neue Thin" panose="020B0403020202020204" pitchFamily="34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different, food, display&#10;&#10;Description automatically generated">
            <a:extLst>
              <a:ext uri="{FF2B5EF4-FFF2-40B4-BE49-F238E27FC236}">
                <a16:creationId xmlns:a16="http://schemas.microsoft.com/office/drawing/2014/main" id="{A5F5132F-3564-F74B-84FB-F5EBFB05F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4C675C-7BA7-754E-AC0A-459045079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22" y="4371864"/>
            <a:ext cx="903341" cy="5608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8E46F6-2D56-A54D-8F48-47521B3C43C0}"/>
              </a:ext>
            </a:extLst>
          </p:cNvPr>
          <p:cNvSpPr/>
          <p:nvPr/>
        </p:nvSpPr>
        <p:spPr>
          <a:xfrm>
            <a:off x="363029" y="1083261"/>
            <a:ext cx="5857783" cy="507831"/>
          </a:xfrm>
          <a:prstGeom prst="rect">
            <a:avLst/>
          </a:prstGeom>
        </p:spPr>
        <p:txBody>
          <a:bodyPr wrap="square" lIns="91440" tIns="0" rIns="91440" num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>
                <a:solidFill>
                  <a:srgbClr val="1F6994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Ingredienti principali</a:t>
            </a:r>
            <a:endParaRPr lang="en-US" sz="3000" dirty="0">
              <a:solidFill>
                <a:srgbClr val="1F6994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 Condensed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38673-3EFD-BD46-8334-C1A83B0F2DF2}"/>
              </a:ext>
            </a:extLst>
          </p:cNvPr>
          <p:cNvSpPr/>
          <p:nvPr/>
        </p:nvSpPr>
        <p:spPr>
          <a:xfrm>
            <a:off x="363029" y="1726265"/>
            <a:ext cx="3846103" cy="2147254"/>
          </a:xfrm>
          <a:prstGeom prst="rect">
            <a:avLst/>
          </a:prstGeom>
        </p:spPr>
        <p:txBody>
          <a:bodyPr wrap="square" lIns="91440" tIns="0" rIns="91440" numCol="1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1500">
                <a:latin typeface="Helvetica Neue Thin" panose="020B0403020202020204" pitchFamily="34" charset="0"/>
              </a:rPr>
              <a:t>4 tipi di acido ialuronico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1500">
                <a:latin typeface="Helvetica Neue Thin" panose="020B0403020202020204" pitchFamily="34" charset="0"/>
              </a:rPr>
              <a:t>gel di aloe vera stabilizzato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1500">
                <a:latin typeface="Helvetica Neue Thin" panose="020B0403020202020204" pitchFamily="34" charset="0"/>
              </a:rPr>
              <a:t>acidi grassi del cocco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1500">
                <a:latin typeface="Helvetica Neue Thin" panose="020B0403020202020204" pitchFamily="34" charset="0"/>
              </a:rPr>
              <a:t>burro di karité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1500">
                <a:latin typeface="Helvetica Neue Thin" panose="020B0403020202020204" pitchFamily="34" charset="0"/>
              </a:rPr>
              <a:t>fungo della neve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1500">
                <a:latin typeface="Helvetica Neue Thin" panose="020B0403020202020204" pitchFamily="34" charset="0"/>
              </a:rPr>
              <a:t>tamarindo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1500">
                <a:latin typeface="Helvetica Neue Thin" panose="020B0403020202020204" pitchFamily="34" charset="0"/>
              </a:rPr>
              <a:t>estratto di tè bianco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1500">
                <a:latin typeface="Helvetica Neue Thin" panose="020B0403020202020204" pitchFamily="34" charset="0"/>
              </a:rPr>
              <a:t>corteccia di mimosa</a:t>
            </a:r>
          </a:p>
        </p:txBody>
      </p:sp>
    </p:spTree>
    <p:extLst>
      <p:ext uri="{BB962C8B-B14F-4D97-AF65-F5344CB8AC3E}">
        <p14:creationId xmlns:p14="http://schemas.microsoft.com/office/powerpoint/2010/main" val="99317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ell phone&#10;&#10;Description automatically generated">
            <a:extLst>
              <a:ext uri="{FF2B5EF4-FFF2-40B4-BE49-F238E27FC236}">
                <a16:creationId xmlns:a16="http://schemas.microsoft.com/office/drawing/2014/main" id="{B54A8510-8252-D34F-AE2F-2C6700D181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228" b="88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4C675C-7BA7-754E-AC0A-459045079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22" y="4371864"/>
            <a:ext cx="903341" cy="5608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8E46F6-2D56-A54D-8F48-47521B3C43C0}"/>
              </a:ext>
            </a:extLst>
          </p:cNvPr>
          <p:cNvSpPr/>
          <p:nvPr/>
        </p:nvSpPr>
        <p:spPr>
          <a:xfrm>
            <a:off x="4361370" y="345134"/>
            <a:ext cx="4027256" cy="507831"/>
          </a:xfrm>
          <a:prstGeom prst="rect">
            <a:avLst/>
          </a:prstGeom>
        </p:spPr>
        <p:txBody>
          <a:bodyPr wrap="square" lIns="91440" tIns="0" rIns="91440" num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>
                <a:solidFill>
                  <a:srgbClr val="1F6994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Consigli per l’uso</a:t>
            </a:r>
            <a:endParaRPr lang="en-US" sz="3000" dirty="0">
              <a:solidFill>
                <a:srgbClr val="1F6994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 Condensed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38673-3EFD-BD46-8334-C1A83B0F2DF2}"/>
              </a:ext>
            </a:extLst>
          </p:cNvPr>
          <p:cNvSpPr/>
          <p:nvPr/>
        </p:nvSpPr>
        <p:spPr>
          <a:xfrm>
            <a:off x="4361370" y="852965"/>
            <a:ext cx="3846103" cy="1431161"/>
          </a:xfrm>
          <a:prstGeom prst="rect">
            <a:avLst/>
          </a:prstGeom>
        </p:spPr>
        <p:txBody>
          <a:bodyPr wrap="square" lIns="91440" tIns="0" rIns="91440" numCol="1">
            <a:spAutoFit/>
          </a:bodyPr>
          <a:lstStyle/>
          <a:p>
            <a:pPr>
              <a:spcAft>
                <a:spcPts val="600"/>
              </a:spcAft>
            </a:pPr>
            <a:r>
              <a:rPr lang="it-IT" sz="15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Condensed" panose="02000503000000020004" pitchFamily="2" charset="0"/>
              </a:rPr>
              <a:t>Per una migliore idratazione della pelle,  premere 1-2 volte il dosatore per erogare il prodotto sulle dita e massaggiare delicatamente con movimenti circolari viso e collo, immediatamente prima di applicare la tua crema idratante preferita Forever. </a:t>
            </a:r>
            <a:endParaRPr lang="en-US" sz="1500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magine 5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65DB41B0-A5A9-48EB-83F3-2934ED93EF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4C675C-7BA7-754E-AC0A-459045079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22" y="4371864"/>
            <a:ext cx="903341" cy="5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Presentazione su schermo (16:9)</PresentationFormat>
  <Paragraphs>30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 Neue Thin</vt:lpstr>
      <vt:lpstr>Symbol</vt:lpstr>
      <vt:lpstr>1_Office-tema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Abate</dc:creator>
  <cp:lastModifiedBy>Valentina Abate</cp:lastModifiedBy>
  <cp:revision>1</cp:revision>
  <dcterms:created xsi:type="dcterms:W3CDTF">2021-01-27T13:34:45Z</dcterms:created>
  <dcterms:modified xsi:type="dcterms:W3CDTF">2021-01-27T13:35:19Z</dcterms:modified>
</cp:coreProperties>
</file>